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91" r:id="rId4"/>
    <p:sldId id="292" r:id="rId5"/>
    <p:sldId id="293" r:id="rId6"/>
    <p:sldId id="294" r:id="rId7"/>
    <p:sldId id="295" r:id="rId8"/>
    <p:sldId id="290" r:id="rId9"/>
  </p:sldIdLst>
  <p:sldSz cx="9144000" cy="5143500" type="screen16x9"/>
  <p:notesSz cx="6858000" cy="9144000"/>
  <p:embeddedFontLst>
    <p:embeddedFont>
      <p:font typeface="Karla" pitchFamily="2" charset="0"/>
      <p:regular r:id="rId11"/>
      <p:bold r:id="rId12"/>
      <p:italic r:id="rId13"/>
      <p:boldItalic r:id="rId14"/>
    </p:embeddedFon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617"/>
    <a:srgbClr val="44F309"/>
    <a:srgbClr val="F40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430E2E-9366-48A5-BF1A-ADBB0581940B}">
  <a:tblStyle styleId="{B9430E2E-9366-48A5-BF1A-ADBB058194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22"/>
    <p:restoredTop sz="94687"/>
  </p:normalViewPr>
  <p:slideViewPr>
    <p:cSldViewPr snapToGrid="0" snapToObjects="1">
      <p:cViewPr>
        <p:scale>
          <a:sx n="43" d="100"/>
          <a:sy n="43" d="100"/>
        </p:scale>
        <p:origin x="504" y="3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68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Google Shape;24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Google Shape;28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Google Shape;29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617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0" y="3865247"/>
            <a:ext cx="9029293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bg2"/>
                </a:solidFill>
              </a:rPr>
              <a:t>Escucha al profeta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874B12-E264-4745-AC90-0AC78E367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1" y="-496225"/>
            <a:ext cx="6226629" cy="48998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277EE7-53DE-EA4D-92FD-DEF9D10B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786" y="96253"/>
            <a:ext cx="1184213" cy="1395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70181" y="1513658"/>
            <a:ext cx="6475500" cy="3629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Porque Moisés dijo a los padres:</a:t>
            </a:r>
          </a:p>
          <a:p>
            <a:pPr marL="76200" indent="0" algn="ctr">
              <a:buNone/>
            </a:pPr>
            <a:r>
              <a:rPr lang="es-MX" dirty="0"/>
              <a:t> El Señor vuestro Dios os levantará profeta de entre vuestros hermanos, como a mí; a él oiréis en todas las cosas que os hable; y toda alma que no oiga a aquel profeta, será desarraigada del pueblo. </a:t>
            </a:r>
          </a:p>
          <a:p>
            <a:pPr marL="76200" indent="0" algn="ctr">
              <a:buNone/>
            </a:pPr>
            <a:r>
              <a:rPr lang="es-MX" dirty="0"/>
              <a:t>Hechos 3:22 y 23</a:t>
            </a:r>
          </a:p>
          <a:p>
            <a:pPr marL="76200" indent="0" algn="ctr"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ubTitle" idx="4294967295"/>
          </p:nvPr>
        </p:nvSpPr>
        <p:spPr>
          <a:xfrm>
            <a:off x="185420" y="2806383"/>
            <a:ext cx="274828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4000" dirty="0"/>
              <a:t>Sufrir pruebas muy duras </a:t>
            </a:r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325367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05E4E-505E-E34D-91E5-A18AEE24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8495"/>
            <a:ext cx="2163976" cy="485700"/>
          </a:xfrm>
        </p:spPr>
        <p:txBody>
          <a:bodyPr/>
          <a:lstStyle/>
          <a:p>
            <a:pPr algn="ctr"/>
            <a:r>
              <a:rPr lang="es-MX" dirty="0"/>
              <a:t>Cuando Dios envió a Moisés a sacar a su pueblo de Egipto, tampoco le fue fácil</a:t>
            </a:r>
            <a:r>
              <a:rPr lang="es-MX" sz="3200" dirty="0"/>
              <a:t>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414638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50C9DA-9E68-184C-A486-6ACEFF77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18706" y="195451"/>
            <a:ext cx="7722973" cy="4752598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3A2A2F-501D-004C-8E6C-3703C331A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87853765-5548-694D-8722-9A3E9753D89F}"/>
              </a:ext>
            </a:extLst>
          </p:cNvPr>
          <p:cNvSpPr txBox="1">
            <a:spLocks/>
          </p:cNvSpPr>
          <p:nvPr/>
        </p:nvSpPr>
        <p:spPr>
          <a:xfrm>
            <a:off x="1465785" y="1047000"/>
            <a:ext cx="406903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▸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▹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▹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3600">
                <a:solidFill>
                  <a:schemeClr val="bg1"/>
                </a:solidFill>
              </a:rPr>
              <a:t>Un profeta no tiene miedo de Dios</a:t>
            </a:r>
            <a:r>
              <a:rPr lang="es-MX" sz="6000">
                <a:solidFill>
                  <a:schemeClr val="bg1"/>
                </a:solidFill>
              </a:rPr>
              <a:t> </a:t>
            </a:r>
            <a:endParaRPr lang="es-ES_trad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1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F7CA6E-01ED-2748-8C1F-415D7E39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472E4F-42B1-6E45-98EA-DCCB711D2F9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886170"/>
            <a:ext cx="2750203" cy="3432810"/>
          </a:xfrm>
        </p:spPr>
        <p:txBody>
          <a:bodyPr/>
          <a:lstStyle/>
          <a:p>
            <a:pPr marL="101600" indent="0" algn="ctr">
              <a:buNone/>
            </a:pPr>
            <a:r>
              <a:rPr lang="es-MX" dirty="0"/>
              <a:t>Los discípulos de Jesús han compartido las verdades del amor de Dios</a:t>
            </a:r>
            <a:endParaRPr lang="es-ES_tradn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0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7FC3C2-796B-E24D-8D6F-26011BF7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344AEE-2997-C24D-9A49-0EA5AEB4662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936433" y="3232600"/>
            <a:ext cx="6538913" cy="2254250"/>
          </a:xfrm>
        </p:spPr>
        <p:txBody>
          <a:bodyPr/>
          <a:lstStyle/>
          <a:p>
            <a:pPr marL="76200" indent="0" algn="ctr">
              <a:buNone/>
            </a:pPr>
            <a:r>
              <a:rPr lang="es-MX" sz="2800" dirty="0"/>
              <a:t>Tu y yo </a:t>
            </a:r>
          </a:p>
          <a:p>
            <a:pPr marL="76200" indent="0" algn="ctr">
              <a:buNone/>
            </a:pPr>
            <a:r>
              <a:rPr lang="es-MX" sz="2800" dirty="0"/>
              <a:t>somos llamados </a:t>
            </a:r>
          </a:p>
          <a:p>
            <a:pPr marL="76200" indent="0" algn="ctr">
              <a:buNone/>
            </a:pPr>
            <a:r>
              <a:rPr lang="es-MX" sz="2800" dirty="0"/>
              <a:t>a compartir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389479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5AA789-5AD2-7440-BB4D-2E4C0F09A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770" y="1962150"/>
            <a:ext cx="6593064" cy="2255700"/>
          </a:xfrm>
        </p:spPr>
        <p:txBody>
          <a:bodyPr/>
          <a:lstStyle/>
          <a:p>
            <a:r>
              <a:rPr lang="es-ES_tradnl" sz="6600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2020510572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105</Words>
  <Application>Microsoft Macintosh PowerPoint</Application>
  <PresentationFormat>Presentación en pantalla (16:9)</PresentationFormat>
  <Paragraphs>12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Montserrat</vt:lpstr>
      <vt:lpstr>Karla</vt:lpstr>
      <vt:lpstr>Arial</vt:lpstr>
      <vt:lpstr>Arvirargus template</vt:lpstr>
      <vt:lpstr>Escucha al profeta</vt:lpstr>
      <vt:lpstr>Presentación de PowerPoint</vt:lpstr>
      <vt:lpstr>Presentación de PowerPoint</vt:lpstr>
      <vt:lpstr>Cuando Dios envió a Moisés a sacar a su pueblo de Egipto, tampoco le fue fácil 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UMN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FIELES A SUS PROFETAS</dc:title>
  <dc:subject/>
  <dc:creator/>
  <cp:keywords/>
  <dc:description/>
  <cp:lastModifiedBy>Usuario de Microsoft Office</cp:lastModifiedBy>
  <cp:revision>41</cp:revision>
  <dcterms:modified xsi:type="dcterms:W3CDTF">2020-09-17T18:15:25Z</dcterms:modified>
  <cp:category/>
</cp:coreProperties>
</file>