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60" r:id="rId3"/>
    <p:sldId id="291" r:id="rId4"/>
    <p:sldId id="292" r:id="rId5"/>
    <p:sldId id="293" r:id="rId6"/>
    <p:sldId id="294" r:id="rId7"/>
    <p:sldId id="295" r:id="rId8"/>
    <p:sldId id="30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290" r:id="rId19"/>
  </p:sldIdLst>
  <p:sldSz cx="9144000" cy="5143500" type="screen16x9"/>
  <p:notesSz cx="6858000" cy="9144000"/>
  <p:embeddedFontLst>
    <p:embeddedFont>
      <p:font typeface="Karla" pitchFamily="2" charset="0"/>
      <p:regular r:id="rId21"/>
      <p:bold r:id="rId22"/>
      <p:italic r:id="rId23"/>
      <p:boldItalic r:id="rId24"/>
    </p:embeddedFont>
    <p:embeddedFont>
      <p:font typeface="Montserrat" pitchFamily="2" charset="77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F309"/>
    <a:srgbClr val="F40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9430E2E-9366-48A5-BF1A-ADBB0581940B}">
  <a:tblStyle styleId="{B9430E2E-9366-48A5-BF1A-ADBB058194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81"/>
    <p:restoredTop sz="94690"/>
  </p:normalViewPr>
  <p:slideViewPr>
    <p:cSldViewPr snapToGrid="0" snapToObjects="1">
      <p:cViewPr varScale="1">
        <p:scale>
          <a:sx n="42" d="100"/>
          <a:sy n="42" d="100"/>
        </p:scale>
        <p:origin x="192" y="3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9685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48300" y="3175950"/>
            <a:ext cx="3530700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1_2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9" name="Google Shape;19;p4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ig image">
  <p:cSld name="TITLE_1_2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2092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4" name="Google Shape;24;p5"/>
          <p:cNvSpPr/>
          <p:nvPr/>
        </p:nvSpPr>
        <p:spPr>
          <a:xfrm>
            <a:off x="-193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8" name="Google Shape;28;p6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" name="Google Shape;29;p6"/>
          <p:cNvSpPr txBox="1"/>
          <p:nvPr/>
        </p:nvSpPr>
        <p:spPr>
          <a:xfrm>
            <a:off x="799645" y="697675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12000">
              <a:solidFill>
                <a:srgbClr val="CCCC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838250" y="1657350"/>
            <a:ext cx="53241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▸"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8BC34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741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52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▸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▹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▹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●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○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■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●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○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■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0" y="3865247"/>
            <a:ext cx="9029293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MX" dirty="0">
                <a:solidFill>
                  <a:schemeClr val="bg2"/>
                </a:solidFill>
              </a:rPr>
              <a:t>El remanente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7874B12-E264-4745-AC90-0AC78E367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171" y="-496225"/>
            <a:ext cx="6226629" cy="489985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4277EE7-53DE-EA4D-92FD-DEF9D10B4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9786" y="96253"/>
            <a:ext cx="1184213" cy="13956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B653B-668E-E74A-84E9-51BEE113D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680" y="2571750"/>
            <a:ext cx="5569620" cy="1426530"/>
          </a:xfrm>
        </p:spPr>
        <p:txBody>
          <a:bodyPr/>
          <a:lstStyle/>
          <a:p>
            <a:r>
              <a:rPr lang="es-MX" dirty="0"/>
              <a:t>Una joven de </a:t>
            </a:r>
            <a:br>
              <a:rPr lang="es-MX" dirty="0"/>
            </a:br>
            <a:r>
              <a:rPr lang="es-MX" dirty="0"/>
              <a:t>17 años </a:t>
            </a:r>
            <a:br>
              <a:rPr lang="es-MX" dirty="0"/>
            </a:br>
            <a:br>
              <a:rPr lang="es-MX" dirty="0"/>
            </a:br>
            <a:r>
              <a:rPr lang="es-MX" dirty="0"/>
              <a:t>Se arrodilló</a:t>
            </a:r>
            <a:br>
              <a:rPr lang="es-MX" dirty="0"/>
            </a:br>
            <a:r>
              <a:rPr lang="es-MX" dirty="0"/>
              <a:t>a orar</a:t>
            </a:r>
            <a:endParaRPr lang="es-ES_trad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325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r="-4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F4639-735A-E24B-B7BB-D0033A51C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448" y="4186743"/>
            <a:ext cx="3148200" cy="485700"/>
          </a:xfrm>
        </p:spPr>
        <p:txBody>
          <a:bodyPr/>
          <a:lstStyle/>
          <a:p>
            <a:pPr algn="ctr"/>
            <a:r>
              <a:rPr lang="es-MX" sz="2800" dirty="0"/>
              <a:t>El pueblo adventista andaba por ese sendero, en dirección a la ciudad que se veía en su último extremo</a:t>
            </a:r>
            <a:r>
              <a:rPr lang="es-MX" sz="4800" dirty="0"/>
              <a:t> </a:t>
            </a:r>
            <a:endParaRPr lang="es-ES_tradnl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7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51E14E-A71A-3D4E-8F5C-52CD1732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48" y="3870960"/>
            <a:ext cx="4404252" cy="335280"/>
          </a:xfrm>
        </p:spPr>
        <p:txBody>
          <a:bodyPr/>
          <a:lstStyle/>
          <a:p>
            <a:pPr algn="ctr"/>
            <a:r>
              <a:rPr lang="es-MX" sz="4400" dirty="0"/>
              <a:t>¿Está mi vestidura </a:t>
            </a:r>
            <a:br>
              <a:rPr lang="es-MX" sz="4400" dirty="0"/>
            </a:br>
            <a:r>
              <a:rPr lang="es-MX" sz="4400" dirty="0"/>
              <a:t>sin manchas?</a:t>
            </a:r>
            <a:r>
              <a:rPr lang="es-MX" sz="6000" dirty="0"/>
              <a:t> </a:t>
            </a:r>
            <a:endParaRPr lang="es-ES_tradnl" sz="6000" dirty="0"/>
          </a:p>
        </p:txBody>
      </p:sp>
    </p:spTree>
    <p:extLst>
      <p:ext uri="{BB962C8B-B14F-4D97-AF65-F5344CB8AC3E}">
        <p14:creationId xmlns:p14="http://schemas.microsoft.com/office/powerpoint/2010/main" val="662001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CFE898-1C25-EF4E-900F-96428ACE8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50" y="1657350"/>
            <a:ext cx="6568390" cy="2255700"/>
          </a:xfrm>
        </p:spPr>
        <p:txBody>
          <a:bodyPr/>
          <a:lstStyle/>
          <a:p>
            <a:pPr algn="ctr"/>
            <a:r>
              <a:rPr lang="es-MX" sz="3200" dirty="0"/>
              <a:t>Algunas coronas eran muy brillantes y estaban cuajadas de estrellas</a:t>
            </a:r>
            <a:r>
              <a:rPr lang="es-MX" sz="4400" dirty="0"/>
              <a:t> </a:t>
            </a:r>
            <a:endParaRPr lang="es-ES_tradnl" sz="4400" dirty="0"/>
          </a:p>
        </p:txBody>
      </p:sp>
    </p:spTree>
    <p:extLst>
      <p:ext uri="{BB962C8B-B14F-4D97-AF65-F5344CB8AC3E}">
        <p14:creationId xmlns:p14="http://schemas.microsoft.com/office/powerpoint/2010/main" val="1922422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B5986-4D5A-E045-86C2-2C3254790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40" y="3443340"/>
            <a:ext cx="3530700" cy="1182000"/>
          </a:xfrm>
        </p:spPr>
        <p:txBody>
          <a:bodyPr/>
          <a:lstStyle/>
          <a:p>
            <a:pPr algn="ctr"/>
            <a:r>
              <a:rPr lang="es-MX" sz="3200" dirty="0"/>
              <a:t>Entramos en un campo lleno de toda clase de animales: el león, el cordero, el leopardo y el lobo 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2279169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3BB00-ABAC-164A-B9C4-9755A62E7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44" y="4238794"/>
            <a:ext cx="2042056" cy="638005"/>
          </a:xfrm>
        </p:spPr>
        <p:txBody>
          <a:bodyPr/>
          <a:lstStyle/>
          <a:p>
            <a:r>
              <a:rPr lang="es-MX" sz="1800" dirty="0"/>
              <a:t>Este templo estaba sostenido por siete columnas de oro transparente, con engastes de hermosísimas perlas. </a:t>
            </a:r>
            <a:endParaRPr lang="es-ES_tradnl" sz="1800" dirty="0"/>
          </a:p>
        </p:txBody>
      </p:sp>
    </p:spTree>
    <p:extLst>
      <p:ext uri="{BB962C8B-B14F-4D97-AF65-F5344CB8AC3E}">
        <p14:creationId xmlns:p14="http://schemas.microsoft.com/office/powerpoint/2010/main" val="358640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AFC320-0F03-C04E-9819-F9661C99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349" y="3392860"/>
            <a:ext cx="3148200" cy="485700"/>
          </a:xfrm>
        </p:spPr>
        <p:txBody>
          <a:bodyPr/>
          <a:lstStyle/>
          <a:p>
            <a:pPr algn="ctr"/>
            <a:r>
              <a:rPr lang="es-MX" sz="3600" dirty="0"/>
              <a:t>Todo lo que miraba era tétrico 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578692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BCE489-D19F-9643-ABD3-CC13928C7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44" y="4900650"/>
            <a:ext cx="2072536" cy="485700"/>
          </a:xfrm>
        </p:spPr>
        <p:txBody>
          <a:bodyPr/>
          <a:lstStyle/>
          <a:p>
            <a:r>
              <a:rPr lang="es-MX" dirty="0"/>
              <a:t>“Bástate la gracia de Dios; él te sostendrá.” </a:t>
            </a:r>
            <a:br>
              <a:rPr lang="es-MX" dirty="0"/>
            </a:b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82511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85AA789-5AD2-7440-BB4D-2E4C0F09A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50" y="1657350"/>
            <a:ext cx="6593064" cy="2255700"/>
          </a:xfrm>
        </p:spPr>
        <p:txBody>
          <a:bodyPr/>
          <a:lstStyle/>
          <a:p>
            <a:r>
              <a:rPr lang="es-ES_tradnl" sz="6600" dirty="0"/>
              <a:t>ACTIVIDAD</a:t>
            </a:r>
          </a:p>
        </p:txBody>
      </p:sp>
    </p:spTree>
    <p:extLst>
      <p:ext uri="{BB962C8B-B14F-4D97-AF65-F5344CB8AC3E}">
        <p14:creationId xmlns:p14="http://schemas.microsoft.com/office/powerpoint/2010/main" val="202051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800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870180" y="1727018"/>
            <a:ext cx="6520493" cy="27992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MX" dirty="0"/>
              <a:t>Aquí está la paciencia de los santos, los que guardan los mandamientos de Dios y la fe de Jesús...  Adora a Dios; porque el testimonio de Jesús es el espíritu de la profecía. </a:t>
            </a:r>
          </a:p>
          <a:p>
            <a:pPr marL="76200" indent="0" algn="ctr">
              <a:buNone/>
            </a:pPr>
            <a:r>
              <a:rPr lang="es-MX" dirty="0"/>
              <a:t>Apoc. 14:12 y 19:10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subTitle" idx="4294967295"/>
          </p:nvPr>
        </p:nvSpPr>
        <p:spPr>
          <a:xfrm>
            <a:off x="137160" y="3530283"/>
            <a:ext cx="3002280" cy="785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MX" sz="2400" dirty="0"/>
              <a:t>La palabra </a:t>
            </a:r>
            <a:r>
              <a:rPr lang="es-MX" sz="2400" b="1" dirty="0"/>
              <a:t>remanente</a:t>
            </a:r>
            <a:r>
              <a:rPr lang="es-MX" sz="2400" dirty="0"/>
              <a:t> quiere decir lo que queda</a:t>
            </a:r>
            <a:r>
              <a:rPr lang="es-MX" sz="3200" dirty="0"/>
              <a:t> </a:t>
            </a:r>
            <a:endParaRPr sz="3200" b="1" dirty="0"/>
          </a:p>
        </p:txBody>
      </p:sp>
    </p:spTree>
    <p:extLst>
      <p:ext uri="{BB962C8B-B14F-4D97-AF65-F5344CB8AC3E}">
        <p14:creationId xmlns:p14="http://schemas.microsoft.com/office/powerpoint/2010/main" val="3253674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A05E4E-505E-E34D-91E5-A18AEE243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64" y="4391195"/>
            <a:ext cx="2163976" cy="485700"/>
          </a:xfrm>
        </p:spPr>
        <p:txBody>
          <a:bodyPr/>
          <a:lstStyle/>
          <a:p>
            <a:pPr algn="ctr"/>
            <a:r>
              <a:rPr lang="es-MX" sz="3200" dirty="0"/>
              <a:t>Restauró el altar 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4146387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07B1C04-8AE2-1947-8D1F-B26DEC0B9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70" y="1870710"/>
            <a:ext cx="3733750" cy="2255700"/>
          </a:xfrm>
        </p:spPr>
        <p:txBody>
          <a:bodyPr/>
          <a:lstStyle/>
          <a:p>
            <a:r>
              <a:rPr lang="es-MX" sz="3600" dirty="0"/>
              <a:t>cayó en un profundo sueño</a:t>
            </a:r>
            <a:r>
              <a:rPr lang="es-MX" sz="4400" dirty="0"/>
              <a:t> </a:t>
            </a:r>
            <a:endParaRPr lang="es-ES_tradnl" sz="4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650C9DA-9E68-184C-A486-6ACEFF77F9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75624" y="0"/>
            <a:ext cx="687633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17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10F7CA6E-01ED-2748-8C1F-415D7E395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472E4F-42B1-6E45-98EA-DCCB711D2F9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-250843" y="2693670"/>
            <a:ext cx="3148013" cy="2254250"/>
          </a:xfrm>
        </p:spPr>
        <p:txBody>
          <a:bodyPr/>
          <a:lstStyle/>
          <a:p>
            <a:pPr marL="101600" indent="0" algn="ctr">
              <a:buNone/>
            </a:pPr>
            <a:r>
              <a:rPr lang="es-MX" sz="4800" dirty="0">
                <a:solidFill>
                  <a:schemeClr val="tx1"/>
                </a:solidFill>
              </a:rPr>
              <a:t>¿Qué haces acá Elías?</a:t>
            </a:r>
            <a:endParaRPr lang="es-ES_tradnl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202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17FC3C2-796B-E24D-8D6F-26011BF75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344AEE-2997-C24D-9A49-0EA5AEB4662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-1854853" y="2571750"/>
            <a:ext cx="6538913" cy="2254250"/>
          </a:xfrm>
        </p:spPr>
        <p:txBody>
          <a:bodyPr/>
          <a:lstStyle/>
          <a:p>
            <a:pPr marL="76200" indent="0" algn="ctr">
              <a:buNone/>
            </a:pPr>
            <a:r>
              <a:rPr lang="es-MX" sz="4000" dirty="0"/>
              <a:t>Ese era </a:t>
            </a:r>
          </a:p>
          <a:p>
            <a:pPr marL="76200" indent="0" algn="ctr">
              <a:buNone/>
            </a:pPr>
            <a:r>
              <a:rPr lang="es-MX" sz="4000" dirty="0"/>
              <a:t>un </a:t>
            </a:r>
          </a:p>
          <a:p>
            <a:pPr marL="76200" indent="0" algn="ctr">
              <a:buNone/>
            </a:pPr>
            <a:r>
              <a:rPr lang="es-MX" sz="4000" b="1" dirty="0"/>
              <a:t>remanente</a:t>
            </a:r>
            <a:r>
              <a:rPr lang="es-MX" sz="4400" dirty="0"/>
              <a:t> </a:t>
            </a:r>
            <a:endParaRPr lang="es-ES_tradnl" sz="4400" dirty="0"/>
          </a:p>
        </p:txBody>
      </p:sp>
    </p:spTree>
    <p:extLst>
      <p:ext uri="{BB962C8B-B14F-4D97-AF65-F5344CB8AC3E}">
        <p14:creationId xmlns:p14="http://schemas.microsoft.com/office/powerpoint/2010/main" val="3894794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410F8E-4DE2-6648-9008-E9BB46D52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84" y="4116874"/>
            <a:ext cx="2285896" cy="759926"/>
          </a:xfrm>
        </p:spPr>
        <p:txBody>
          <a:bodyPr/>
          <a:lstStyle/>
          <a:p>
            <a:pPr algn="ctr"/>
            <a:r>
              <a:rPr lang="es-MX" dirty="0"/>
              <a:t>Saber su </a:t>
            </a:r>
            <a:r>
              <a:rPr lang="es-MX" sz="3200" dirty="0"/>
              <a:t>voluntad</a:t>
            </a:r>
            <a:r>
              <a:rPr lang="es-MX" dirty="0"/>
              <a:t> a través de la Biblia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2011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3C0FE4-9336-BA44-A35B-271B63482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64" y="4177834"/>
            <a:ext cx="2285896" cy="698965"/>
          </a:xfrm>
        </p:spPr>
        <p:txBody>
          <a:bodyPr/>
          <a:lstStyle/>
          <a:p>
            <a:pPr algn="ctr"/>
            <a:r>
              <a:rPr lang="es-MX" dirty="0"/>
              <a:t>A través de los escritos de la señora   Elena de White Dios nos habla también</a:t>
            </a:r>
            <a:r>
              <a:rPr lang="es-MX" sz="2800" dirty="0"/>
              <a:t> </a:t>
            </a:r>
            <a:endParaRPr lang="es-ES_tradn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69730"/>
      </p:ext>
    </p:extLst>
  </p:cSld>
  <p:clrMapOvr>
    <a:masterClrMapping/>
  </p:clrMapOvr>
</p:sld>
</file>

<file path=ppt/theme/theme1.xml><?xml version="1.0" encoding="utf-8"?>
<a:theme xmlns:a="http://schemas.openxmlformats.org/drawingml/2006/main" name="Arvirarg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202</Words>
  <Application>Microsoft Macintosh PowerPoint</Application>
  <PresentationFormat>Presentación en pantalla (16:9)</PresentationFormat>
  <Paragraphs>21</Paragraphs>
  <Slides>18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Montserrat</vt:lpstr>
      <vt:lpstr>Karla</vt:lpstr>
      <vt:lpstr>Arial</vt:lpstr>
      <vt:lpstr>Arvirargus template</vt:lpstr>
      <vt:lpstr>El remanente</vt:lpstr>
      <vt:lpstr>Presentación de PowerPoint</vt:lpstr>
      <vt:lpstr>Presentación de PowerPoint</vt:lpstr>
      <vt:lpstr>Restauró el altar </vt:lpstr>
      <vt:lpstr>Presentación de PowerPoint</vt:lpstr>
      <vt:lpstr>Presentación de PowerPoint</vt:lpstr>
      <vt:lpstr>Presentación de PowerPoint</vt:lpstr>
      <vt:lpstr>Saber su voluntad a través de la Biblia </vt:lpstr>
      <vt:lpstr>A través de los escritos de la señora   Elena de White Dios nos habla también </vt:lpstr>
      <vt:lpstr>Una joven de  17 años   Se arrodilló a orar</vt:lpstr>
      <vt:lpstr>El pueblo adventista andaba por ese sendero, en dirección a la ciudad que se veía en su último extremo </vt:lpstr>
      <vt:lpstr>¿Está mi vestidura  sin manchas? </vt:lpstr>
      <vt:lpstr>Presentación de PowerPoint</vt:lpstr>
      <vt:lpstr>Entramos en un campo lleno de toda clase de animales: el león, el cordero, el leopardo y el lobo </vt:lpstr>
      <vt:lpstr>Este templo estaba sostenido por siete columnas de oro transparente, con engastes de hermosísimas perlas. </vt:lpstr>
      <vt:lpstr>Todo lo que miraba era tétrico </vt:lpstr>
      <vt:lpstr>“Bástate la gracia de Dios; él te sostendrá.”  </vt:lpstr>
      <vt:lpstr>Presentación de PowerPoint</vt:lpstr>
    </vt:vector>
  </TitlesOfParts>
  <Manager/>
  <Company>UMN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FIELES A SUS PROFETAS</dc:title>
  <dc:subject/>
  <dc:creator/>
  <cp:keywords/>
  <dc:description/>
  <cp:lastModifiedBy>Usuario de Microsoft Office</cp:lastModifiedBy>
  <cp:revision>36</cp:revision>
  <dcterms:modified xsi:type="dcterms:W3CDTF">2020-09-17T17:25:45Z</dcterms:modified>
  <cp:category/>
</cp:coreProperties>
</file>