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6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290" r:id="rId14"/>
  </p:sldIdLst>
  <p:sldSz cx="9144000" cy="5143500" type="screen16x9"/>
  <p:notesSz cx="6858000" cy="9144000"/>
  <p:embeddedFontLst>
    <p:embeddedFont>
      <p:font typeface="Karla" pitchFamily="2" charset="0"/>
      <p:regular r:id="rId16"/>
      <p:bold r:id="rId17"/>
      <p:italic r:id="rId18"/>
      <p:boldItalic r:id="rId19"/>
    </p:embeddedFont>
    <p:embeddedFont>
      <p:font typeface="Montserrat" pitchFamily="2" charset="77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9430E2E-9366-48A5-BF1A-ADBB0581940B}">
  <a:tblStyle styleId="{B9430E2E-9366-48A5-BF1A-ADBB0581940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11"/>
    <p:restoredTop sz="94679"/>
  </p:normalViewPr>
  <p:slideViewPr>
    <p:cSldViewPr snapToGrid="0" snapToObjects="1">
      <p:cViewPr varScale="1">
        <p:scale>
          <a:sx n="42" d="100"/>
          <a:sy n="42" d="100"/>
        </p:scale>
        <p:origin x="192" y="3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685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48300" y="3175950"/>
            <a:ext cx="3530700" cy="11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1_2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9" name="Google Shape;19;p4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838309" y="1807900"/>
            <a:ext cx="31482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838250" y="2419350"/>
            <a:ext cx="31482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ig image">
  <p:cSld name="TITLE_1_2_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209250" y="-9675"/>
            <a:ext cx="3076750" cy="5167075"/>
          </a:xfrm>
          <a:custGeom>
            <a:avLst/>
            <a:gdLst/>
            <a:ahLst/>
            <a:cxnLst/>
            <a:rect l="l" t="t" r="r" b="b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4" name="Google Shape;24;p5"/>
          <p:cNvSpPr/>
          <p:nvPr/>
        </p:nvSpPr>
        <p:spPr>
          <a:xfrm>
            <a:off x="-19350" y="-9675"/>
            <a:ext cx="3076750" cy="5167075"/>
          </a:xfrm>
          <a:custGeom>
            <a:avLst/>
            <a:gdLst/>
            <a:ahLst/>
            <a:cxnLst/>
            <a:rect l="l" t="t" r="r" b="b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609704" y="4116875"/>
            <a:ext cx="16098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8" name="Google Shape;28;p6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" name="Google Shape;29;p6"/>
          <p:cNvSpPr txBox="1"/>
          <p:nvPr/>
        </p:nvSpPr>
        <p:spPr>
          <a:xfrm>
            <a:off x="799645" y="697675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1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838250" y="1657350"/>
            <a:ext cx="53241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▸"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▹"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▹"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8BC34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741100"/>
            <a:ext cx="51852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352550"/>
            <a:ext cx="5185200" cy="22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▸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▹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▹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●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○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■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●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○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■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es.wikipedia.org/wiki/Sumo_sacerdot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ctrTitle"/>
          </p:nvPr>
        </p:nvSpPr>
        <p:spPr>
          <a:xfrm>
            <a:off x="0" y="3865247"/>
            <a:ext cx="9029293" cy="11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MX" sz="2400" dirty="0"/>
              <a:t>¿Cómo entender el mensaje de   </a:t>
            </a:r>
            <a:r>
              <a:rPr lang="es-MX" sz="4000" dirty="0">
                <a:solidFill>
                  <a:schemeClr val="bg1"/>
                </a:solidFill>
              </a:rPr>
              <a:t>un profeta</a:t>
            </a:r>
            <a:r>
              <a:rPr lang="es-MX" sz="2400" dirty="0"/>
              <a:t>?</a:t>
            </a:r>
            <a:endParaRPr sz="240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7874B12-E264-4745-AC90-0AC78E367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1" y="-496225"/>
            <a:ext cx="6226629" cy="48998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4277EE7-53DE-EA4D-92FD-DEF9D10B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786" y="96253"/>
            <a:ext cx="1184213" cy="13956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F4639-735A-E24B-B7BB-D0033A51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728" y="2601783"/>
            <a:ext cx="3148200" cy="485700"/>
          </a:xfrm>
        </p:spPr>
        <p:txBody>
          <a:bodyPr/>
          <a:lstStyle/>
          <a:p>
            <a:pPr algn="ctr"/>
            <a:r>
              <a:rPr lang="es-MX" sz="4400" u="sng" dirty="0">
                <a:solidFill>
                  <a:schemeClr val="tx1"/>
                </a:solidFill>
                <a:hlinkClick r:id="rId2" tooltip="Sumo sacerdo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Sumo sacerdote</a:t>
            </a:r>
            <a:r>
              <a:rPr lang="es-MX" sz="4400" u="sng" dirty="0">
                <a:solidFill>
                  <a:schemeClr val="tx1"/>
                </a:solidFill>
              </a:rPr>
              <a:t> </a:t>
            </a:r>
            <a:endParaRPr lang="es-ES_tradnl" sz="4400" u="sng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77A274-5AB8-FD48-86CD-4DF53F6D5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928" y="-30480"/>
            <a:ext cx="3292882" cy="520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70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51E14E-A71A-3D4E-8F5C-52CD1732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189" y="3636700"/>
            <a:ext cx="3148200" cy="485700"/>
          </a:xfrm>
        </p:spPr>
        <p:txBody>
          <a:bodyPr/>
          <a:lstStyle/>
          <a:p>
            <a:pPr algn="ctr"/>
            <a:r>
              <a:rPr lang="es-MX" sz="3600" dirty="0"/>
              <a:t>Primera Iglesia Adventista del Séptimo Día </a:t>
            </a:r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662001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CFE898-1C25-EF4E-900F-96428ACE8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50" y="1657350"/>
            <a:ext cx="6568390" cy="2255700"/>
          </a:xfrm>
        </p:spPr>
        <p:txBody>
          <a:bodyPr/>
          <a:lstStyle/>
          <a:p>
            <a:pPr algn="ctr"/>
            <a:r>
              <a:rPr lang="es-MX" sz="3600" dirty="0"/>
              <a:t>Ser fieles a él, a orar y estudiar su palabra y poder hablar a otros lo que ya conocemos y esperamos </a:t>
            </a:r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1922422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85AA789-5AD2-7440-BB4D-2E4C0F09A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50" y="1657350"/>
            <a:ext cx="6593064" cy="2255700"/>
          </a:xfrm>
        </p:spPr>
        <p:txBody>
          <a:bodyPr/>
          <a:lstStyle/>
          <a:p>
            <a:r>
              <a:rPr lang="es-ES_tradnl" sz="6600" dirty="0"/>
              <a:t>ACTIVIDAD</a:t>
            </a:r>
          </a:p>
        </p:txBody>
      </p:sp>
    </p:spTree>
    <p:extLst>
      <p:ext uri="{BB962C8B-B14F-4D97-AF65-F5344CB8AC3E}">
        <p14:creationId xmlns:p14="http://schemas.microsoft.com/office/powerpoint/2010/main" val="2020510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800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809220" y="1178379"/>
            <a:ext cx="6520493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s-MX" sz="2800" dirty="0"/>
              <a:t>«Procura con diligencia presentarte a Dios </a:t>
            </a:r>
            <a:r>
              <a:rPr lang="es-MX" sz="3200" dirty="0">
                <a:solidFill>
                  <a:srgbClr val="FFC000"/>
                </a:solidFill>
              </a:rPr>
              <a:t>aprobado, como obrero que no tiene de</a:t>
            </a:r>
          </a:p>
          <a:p>
            <a:pPr marL="0" indent="0" algn="ctr">
              <a:buNone/>
            </a:pPr>
            <a:r>
              <a:rPr lang="es-MX" sz="3200" dirty="0">
                <a:solidFill>
                  <a:srgbClr val="FFC000"/>
                </a:solidFill>
              </a:rPr>
              <a:t>qué avergonzarse</a:t>
            </a:r>
            <a:r>
              <a:rPr lang="es-MX" sz="2800" dirty="0"/>
              <a:t>, que usa bien la palabra de verdad» </a:t>
            </a:r>
          </a:p>
          <a:p>
            <a:pPr marL="0" indent="0" algn="ctr">
              <a:buNone/>
            </a:pPr>
            <a:r>
              <a:rPr lang="es-MX" sz="2800" dirty="0"/>
              <a:t>(2 Tim. 2:15)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subTitle" idx="4294967295"/>
          </p:nvPr>
        </p:nvSpPr>
        <p:spPr>
          <a:xfrm>
            <a:off x="232229" y="3865563"/>
            <a:ext cx="2989943" cy="7858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MX" sz="2800" b="1" dirty="0"/>
              <a:t>Piedra negra</a:t>
            </a:r>
            <a:endParaRPr sz="2800" b="1" dirty="0"/>
          </a:p>
        </p:txBody>
      </p:sp>
    </p:spTree>
    <p:extLst>
      <p:ext uri="{BB962C8B-B14F-4D97-AF65-F5344CB8AC3E}">
        <p14:creationId xmlns:p14="http://schemas.microsoft.com/office/powerpoint/2010/main" val="3253674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A05E4E-505E-E34D-91E5-A18AEE243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04" y="4116875"/>
            <a:ext cx="2163976" cy="485700"/>
          </a:xfrm>
        </p:spPr>
        <p:txBody>
          <a:bodyPr/>
          <a:lstStyle/>
          <a:p>
            <a:r>
              <a:rPr lang="es-MX" dirty="0"/>
              <a:t>¡Y tenía unas escrituras!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46387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07B1C04-8AE2-1947-8D1F-B26DEC0B9B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Piedra Rosetta </a:t>
            </a:r>
            <a:endParaRPr lang="es-ES_tradn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50C9DA-9E68-184C-A486-6ACEFF77F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06" y="0"/>
            <a:ext cx="77229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17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72E4F-42B1-6E45-98EA-DCCB711D2F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MX" sz="3200" dirty="0"/>
              <a:t>Información correcta para comprender la profecía en forma correcta 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3999202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1EC9B6-AFE2-3147-852C-4F9C2BEC9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424" y="2571750"/>
            <a:ext cx="3139336" cy="2266949"/>
          </a:xfrm>
        </p:spPr>
        <p:txBody>
          <a:bodyPr/>
          <a:lstStyle/>
          <a:p>
            <a:r>
              <a:rPr lang="es-ES_tradnl" sz="3200" dirty="0">
                <a:solidFill>
                  <a:schemeClr val="tx1"/>
                </a:solidFill>
              </a:rPr>
              <a:t>Guillermo Miller </a:t>
            </a:r>
            <a:r>
              <a:rPr lang="es-MX" sz="3200" dirty="0">
                <a:solidFill>
                  <a:schemeClr val="tx1"/>
                </a:solidFill>
              </a:rPr>
              <a:t>estudiaba más y más </a:t>
            </a:r>
            <a:endParaRPr lang="es-ES_tradnl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94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3C0FE4-9336-BA44-A35B-271B6348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04" y="3964474"/>
            <a:ext cx="2285896" cy="698965"/>
          </a:xfrm>
        </p:spPr>
        <p:txBody>
          <a:bodyPr/>
          <a:lstStyle/>
          <a:p>
            <a:r>
              <a:rPr lang="es-MX" dirty="0">
                <a:solidFill>
                  <a:schemeClr val="tx1"/>
                </a:solidFill>
              </a:rPr>
              <a:t>Vendiendo sus casas y tierras </a:t>
            </a:r>
            <a:endParaRPr lang="es-ES_trad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69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6B653B-668E-E74A-84E9-51BEE113DD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Pasando por un un sembradío Edson tuvo una visión </a:t>
            </a:r>
            <a:endParaRPr lang="es-ES_trad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25812"/>
      </p:ext>
    </p:extLst>
  </p:cSld>
  <p:clrMapOvr>
    <a:masterClrMapping/>
  </p:clrMapOvr>
</p:sld>
</file>

<file path=ppt/theme/theme1.xml><?xml version="1.0" encoding="utf-8"?>
<a:theme xmlns:a="http://schemas.openxmlformats.org/drawingml/2006/main" name="Arvirarg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</TotalTime>
  <Words>111</Words>
  <Application>Microsoft Macintosh PowerPoint</Application>
  <PresentationFormat>Presentación en pantalla (16:9)</PresentationFormat>
  <Paragraphs>15</Paragraphs>
  <Slides>13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Montserrat</vt:lpstr>
      <vt:lpstr>Karla</vt:lpstr>
      <vt:lpstr>Arial</vt:lpstr>
      <vt:lpstr>Arvirargus template</vt:lpstr>
      <vt:lpstr>¿Cómo entender el mensaje de   un profeta?</vt:lpstr>
      <vt:lpstr>Presentación de PowerPoint</vt:lpstr>
      <vt:lpstr>Presentación de PowerPoint</vt:lpstr>
      <vt:lpstr>¡Y tenía unas escrituras! </vt:lpstr>
      <vt:lpstr>Presentación de PowerPoint</vt:lpstr>
      <vt:lpstr>Presentación de PowerPoint</vt:lpstr>
      <vt:lpstr>Guillermo Miller estudiaba más y más </vt:lpstr>
      <vt:lpstr>Vendiendo sus casas y tierras </vt:lpstr>
      <vt:lpstr>Pasando por un un sembradío Edson tuvo una visión </vt:lpstr>
      <vt:lpstr>Sumo sacerdote </vt:lpstr>
      <vt:lpstr>Primera Iglesia Adventista del Séptimo Día </vt:lpstr>
      <vt:lpstr>Presentación de PowerPoint</vt:lpstr>
      <vt:lpstr>Presentación de PowerPoint</vt:lpstr>
    </vt:vector>
  </TitlesOfParts>
  <Manager/>
  <Company>UMN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FIELES A SUS PROFETAS</dc:title>
  <dc:subject/>
  <dc:creator/>
  <cp:keywords/>
  <dc:description/>
  <cp:lastModifiedBy>Usuario de Microsoft Office</cp:lastModifiedBy>
  <cp:revision>27</cp:revision>
  <dcterms:modified xsi:type="dcterms:W3CDTF">2020-09-17T14:29:20Z</dcterms:modified>
  <cp:category/>
</cp:coreProperties>
</file>